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66ACAB-924C-43E0-A388-DDC8817D353A}" v="9" dt="2022-02-09T13:24:02.4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4660"/>
  </p:normalViewPr>
  <p:slideViewPr>
    <p:cSldViewPr snapToGrid="0">
      <p:cViewPr varScale="1">
        <p:scale>
          <a:sx n="86" d="100"/>
          <a:sy n="86" d="100"/>
        </p:scale>
        <p:origin x="32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5AD22-C67B-493C-95F3-CC79E8A359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00E45D-9597-4D11-B68D-AF26F82CE3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3CF49-DE51-44AD-A750-49BDC999C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CA126-BB1D-4589-A675-979E7436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4FD0A-3568-4704-9B46-B1F7F8CF9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848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0FAF8-5B28-48F8-81A5-BDCB765AC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C68AE-D512-4C21-BA91-BAFA12A7A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3E2F2-86A3-4926-993F-46530873E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EE65A-87E0-4E53-BEC9-0B17FA11C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137C5-2C66-4053-9B14-D3E02B01E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01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46DC56-40AA-40B8-8C48-B6FF887E0C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4187D0-D331-4517-9BC6-9A6ABDF5D8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DB484-FB81-461D-98D1-2523D4183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B1BD9-9167-43D5-ACB5-BBCE3014F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408F0-AB02-40D6-98CD-BC1110E2A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348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B5F04-BB63-4E37-A869-3DC42EBD5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74245-B072-4FC9-B01B-604B59D869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D53F9-4F1F-4FE5-BFAB-AB84ACB85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398CB-339F-4A47-B1FB-0B4CCD58C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19E58-96A5-46C8-8BBC-EAACD8A5F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698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8A295-0A5B-4536-B9CC-C54060CC3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5CF5-9226-4430-B4D8-D966C78C9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C5D8D-C5AC-481C-99B2-4FFFF07D0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6B2C9-80EB-470E-A670-F323D8F19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7613F-67F8-4AF1-A12F-644187295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962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0A957-33E2-4069-B179-FD2466A48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092EB-F0E1-4CA1-9A88-89CFA24F10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CFA2D-2687-49FE-9534-FD3132212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576292-0E9A-4E3D-8177-78D2BDE88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0F6068-B3C9-4901-AC2E-AF6B7DBBE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2E9450-28DD-4914-B8D6-C68C0C377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915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9F30D-50BB-4887-8778-F32BE530B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DC4294-3129-4016-AFDB-1AA324C63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C89F1E-54BF-42C1-A096-ACE8FA67D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BFA5C0-1F2B-4143-AE87-68BFD9A2B4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F9CE55-BFE2-4B01-8BFF-771343A362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72E597-F2BD-4D3F-87E6-9C9207EC8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EC3B2-1429-4105-98DF-FE62445DC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E45DBA-2CDF-4B63-BAEB-32149605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659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E1933-C845-45A3-B15F-5BC71E7BE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CD6BFC-9CE9-465B-884D-8132CD3AF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D0B04C-81E4-462D-B25B-CA75C6E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EE41A-9113-4296-9F25-471522C5A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952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372E67-ADD6-4C21-8D21-E9D87BA67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D1B5DB-8052-4D38-8A16-FC0B7A1A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C9AD77-300F-4A83-B643-90874DB1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855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84384-DD21-40A8-925B-6A24A425D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F3C3A-72CA-4E4A-B9E5-EC8287F90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563F97-38F5-4886-BC17-CFA7742AD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760F98-CCFF-4F4E-9DB3-46BBEBE77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9FCFDB-105A-482E-9644-798212C05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5C13A0-4039-451C-A964-F408E2FBF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0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A76D-7B68-47D1-9DBD-DADCE3B44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0BFBA9-491D-4050-99E5-EE651089C3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905200-AE48-4661-BD5D-ACC32D038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76A875-CC23-41D3-AB55-BA2DACBCF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7EC336-5796-40C8-B13C-C77886BAA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8279D-45BD-4B62-858B-D4FE483BF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461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DCD2E0-3CEE-41F6-A833-39511E1E4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909D7-8386-4FC9-80B8-BD577FC4E0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4C54A-8A42-4900-85D8-F524983BA2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3A0B5-125F-45D0-A7CF-D6A0E319849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29648-69BE-45C7-9F36-949A32C1EC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95778-2573-484F-B0F4-FCAD25FBF1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5242E-6377-40CE-A07D-44C76D215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493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D1BD7FB-51B2-498E-8ACF-40D49E874C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3182"/>
          <a:stretch/>
        </p:blipFill>
        <p:spPr>
          <a:xfrm>
            <a:off x="3801702" y="1058909"/>
            <a:ext cx="6302763" cy="223700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24D576E-13C3-4364-861A-3B3AEC3E9463}"/>
              </a:ext>
            </a:extLst>
          </p:cNvPr>
          <p:cNvSpPr/>
          <p:nvPr/>
        </p:nvSpPr>
        <p:spPr>
          <a:xfrm>
            <a:off x="881947" y="1610607"/>
            <a:ext cx="196088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7F61C4-A00E-4D5A-965C-55C50F6C9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1702" y="3742954"/>
            <a:ext cx="6553768" cy="213988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6F821AC-0FAF-48FB-A289-12B2F1A07941}"/>
              </a:ext>
            </a:extLst>
          </p:cNvPr>
          <p:cNvSpPr/>
          <p:nvPr/>
        </p:nvSpPr>
        <p:spPr>
          <a:xfrm>
            <a:off x="881947" y="4266510"/>
            <a:ext cx="196088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Netduma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3460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Jaafar,H,Hassan,SCW1 R</dc:creator>
  <cp:lastModifiedBy>Jaafar,H,Hassan,SCW1 R</cp:lastModifiedBy>
  <cp:revision>4</cp:revision>
  <dcterms:created xsi:type="dcterms:W3CDTF">2022-02-08T12:32:37Z</dcterms:created>
  <dcterms:modified xsi:type="dcterms:W3CDTF">2022-02-09T13:26:14Z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5818d02-8d25-4bb9-b27c-e4db64670887_Enabled">
    <vt:lpwstr>true</vt:lpwstr>
  </property>
  <property fmtid="{D5CDD505-2E9C-101B-9397-08002B2CF9AE}" pid="3" name="MSIP_Label_55818d02-8d25-4bb9-b27c-e4db64670887_SetDate">
    <vt:lpwstr>2022-02-08T12:32:37Z</vt:lpwstr>
  </property>
  <property fmtid="{D5CDD505-2E9C-101B-9397-08002B2CF9AE}" pid="4" name="MSIP_Label_55818d02-8d25-4bb9-b27c-e4db64670887_Method">
    <vt:lpwstr>Standard</vt:lpwstr>
  </property>
  <property fmtid="{D5CDD505-2E9C-101B-9397-08002B2CF9AE}" pid="5" name="MSIP_Label_55818d02-8d25-4bb9-b27c-e4db64670887_Name">
    <vt:lpwstr>55818d02-8d25-4bb9-b27c-e4db64670887</vt:lpwstr>
  </property>
  <property fmtid="{D5CDD505-2E9C-101B-9397-08002B2CF9AE}" pid="6" name="MSIP_Label_55818d02-8d25-4bb9-b27c-e4db64670887_SiteId">
    <vt:lpwstr>a7f35688-9c00-4d5e-ba41-29f146377ab0</vt:lpwstr>
  </property>
  <property fmtid="{D5CDD505-2E9C-101B-9397-08002B2CF9AE}" pid="7" name="MSIP_Label_55818d02-8d25-4bb9-b27c-e4db64670887_ActionId">
    <vt:lpwstr>c549ba85-107a-4faf-8c01-a7fdafdbbc3e</vt:lpwstr>
  </property>
  <property fmtid="{D5CDD505-2E9C-101B-9397-08002B2CF9AE}" pid="8" name="MSIP_Label_55818d02-8d25-4bb9-b27c-e4db64670887_ContentBits">
    <vt:lpwstr>0</vt:lpwstr>
  </property>
</Properties>
</file>